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326" r:id="rId3"/>
    <p:sldId id="322" r:id="rId4"/>
    <p:sldId id="320" r:id="rId5"/>
    <p:sldId id="323" r:id="rId6"/>
    <p:sldId id="321" r:id="rId7"/>
    <p:sldId id="331" r:id="rId8"/>
    <p:sldId id="332" r:id="rId9"/>
    <p:sldId id="310" r:id="rId10"/>
    <p:sldId id="328" r:id="rId11"/>
    <p:sldId id="330" r:id="rId12"/>
    <p:sldId id="329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63873-69F2-4F32-86F1-30E4A6823FA2}" v="9" dt="2021-12-18T18:54:36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0" autoAdjust="0"/>
    <p:restoredTop sz="94629" autoAdjust="0"/>
  </p:normalViewPr>
  <p:slideViewPr>
    <p:cSldViewPr showGuides="1">
      <p:cViewPr varScale="1">
        <p:scale>
          <a:sx n="65" d="100"/>
          <a:sy n="65" d="100"/>
        </p:scale>
        <p:origin x="756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Yasser" userId="830653069184e907" providerId="LiveId" clId="{A7763873-69F2-4F32-86F1-30E4A6823FA2}"/>
    <pc:docChg chg="modSld">
      <pc:chgData name="Ahmed Yasser" userId="830653069184e907" providerId="LiveId" clId="{A7763873-69F2-4F32-86F1-30E4A6823FA2}" dt="2021-12-18T18:54:36.535" v="8" actId="20577"/>
      <pc:docMkLst>
        <pc:docMk/>
      </pc:docMkLst>
      <pc:sldChg chg="modSp mod">
        <pc:chgData name="Ahmed Yasser" userId="830653069184e907" providerId="LiveId" clId="{A7763873-69F2-4F32-86F1-30E4A6823FA2}" dt="2021-12-18T18:50:10.769" v="5" actId="1038"/>
        <pc:sldMkLst>
          <pc:docMk/>
          <pc:sldMk cId="2808920126" sldId="265"/>
        </pc:sldMkLst>
        <pc:picChg chg="mod">
          <ac:chgData name="Ahmed Yasser" userId="830653069184e907" providerId="LiveId" clId="{A7763873-69F2-4F32-86F1-30E4A6823FA2}" dt="2021-12-18T18:50:10.769" v="5" actId="1038"/>
          <ac:picMkLst>
            <pc:docMk/>
            <pc:sldMk cId="2808920126" sldId="265"/>
            <ac:picMk id="6" creationId="{52FCF972-46A9-4107-95DA-D69185148B99}"/>
          </ac:picMkLst>
        </pc:picChg>
      </pc:sldChg>
      <pc:sldChg chg="addSp delSp modSp mod modTransition modAnim">
        <pc:chgData name="Ahmed Yasser" userId="830653069184e907" providerId="LiveId" clId="{A7763873-69F2-4F32-86F1-30E4A6823FA2}" dt="2021-12-09T08:18:57.900" v="2"/>
        <pc:sldMkLst>
          <pc:docMk/>
          <pc:sldMk cId="2736749150" sldId="326"/>
        </pc:sldMkLst>
        <pc:spChg chg="mod">
          <ac:chgData name="Ahmed Yasser" userId="830653069184e907" providerId="LiveId" clId="{A7763873-69F2-4F32-86F1-30E4A6823FA2}" dt="2021-12-09T08:17:05.332" v="0" actId="1076"/>
          <ac:spMkLst>
            <pc:docMk/>
            <pc:sldMk cId="2736749150" sldId="326"/>
            <ac:spMk id="6" creationId="{F7AB8A80-C7EE-462E-AA30-907182B8692C}"/>
          </ac:spMkLst>
        </pc:spChg>
        <pc:picChg chg="add mod">
          <ac:chgData name="Ahmed Yasser" userId="830653069184e907" providerId="LiveId" clId="{A7763873-69F2-4F32-86F1-30E4A6823FA2}" dt="2021-12-09T08:18:57.900" v="2"/>
          <ac:picMkLst>
            <pc:docMk/>
            <pc:sldMk cId="2736749150" sldId="326"/>
            <ac:picMk id="2" creationId="{A896ED9B-1856-4FBA-91FB-E6478DEEBCDF}"/>
          </ac:picMkLst>
        </pc:picChg>
        <pc:picChg chg="del">
          <ac:chgData name="Ahmed Yasser" userId="830653069184e907" providerId="LiveId" clId="{A7763873-69F2-4F32-86F1-30E4A6823FA2}" dt="2021-12-09T08:17:56.288" v="1"/>
          <ac:picMkLst>
            <pc:docMk/>
            <pc:sldMk cId="2736749150" sldId="326"/>
            <ac:picMk id="5" creationId="{965D18F6-ED4D-4E63-9A93-7F51BC1CBC3B}"/>
          </ac:picMkLst>
        </pc:picChg>
      </pc:sldChg>
      <pc:sldChg chg="modSp">
        <pc:chgData name="Ahmed Yasser" userId="830653069184e907" providerId="LiveId" clId="{A7763873-69F2-4F32-86F1-30E4A6823FA2}" dt="2021-12-18T18:54:36.535" v="8" actId="20577"/>
        <pc:sldMkLst>
          <pc:docMk/>
          <pc:sldMk cId="4281623412" sldId="329"/>
        </pc:sldMkLst>
        <pc:spChg chg="mod">
          <ac:chgData name="Ahmed Yasser" userId="830653069184e907" providerId="LiveId" clId="{A7763873-69F2-4F32-86F1-30E4A6823FA2}" dt="2021-12-18T18:54:36.535" v="8" actId="20577"/>
          <ac:spMkLst>
            <pc:docMk/>
            <pc:sldMk cId="4281623412" sldId="329"/>
            <ac:spMk id="13" creationId="{56459423-2780-4917-A618-898ADAD098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12/18/2021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12/18/2021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15.jpeg"/><Relationship Id="rId4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0412" y="1828800"/>
            <a:ext cx="8991600" cy="289560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Images Clustering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FCM Clustering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2FCF972-46A9-4107-95DA-D69185148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4612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92">
        <p:fade/>
      </p:transition>
    </mc:Choice>
    <mc:Fallback xmlns="">
      <p:transition spd="med" advTm="83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553C-CDE7-46DC-B958-0A821853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Plan</a:t>
            </a:r>
            <a:endParaRPr lang="en-GB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418D-70B9-4D1D-BC6D-821071CF5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will make segmentation for each object in the image by assigning specific color to it.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D25F55C-AD76-44C0-ACCE-33C99195D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3541058"/>
            <a:ext cx="8915399" cy="2667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6E868D-12EB-4D27-B0FC-9F5E0F4CE6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368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805">
        <p:fade/>
      </p:transition>
    </mc:Choice>
    <mc:Fallback xmlns="">
      <p:transition spd="med" advTm="26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4797AA-70A8-4DDE-BCF3-7BF06FB0F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/>
              <a:t>We can use image segmentation in self driving cars.</a:t>
            </a:r>
          </a:p>
        </p:txBody>
      </p:sp>
      <p:pic>
        <p:nvPicPr>
          <p:cNvPr id="3" name="Picture 2" descr="Website&#10;&#10;Description automatically generated">
            <a:extLst>
              <a:ext uri="{FF2B5EF4-FFF2-40B4-BE49-F238E27FC236}">
                <a16:creationId xmlns:a16="http://schemas.microsoft.com/office/drawing/2014/main" id="{0A1D9F32-96B5-4F7F-8A2D-AC4422AC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r="3349" b="-1"/>
          <a:stretch/>
        </p:blipFill>
        <p:spPr>
          <a:xfrm>
            <a:off x="4951414" y="685800"/>
            <a:ext cx="6400799" cy="5334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C1D3B63-50DA-4520-9853-42DD99FAB5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6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42">
        <p:fade/>
      </p:transition>
    </mc:Choice>
    <mc:Fallback xmlns="">
      <p:transition spd="med" advTm="15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head scarf&#10;&#10;Description automatically generated with low confidence">
            <a:extLst>
              <a:ext uri="{FF2B5EF4-FFF2-40B4-BE49-F238E27FC236}">
                <a16:creationId xmlns:a16="http://schemas.microsoft.com/office/drawing/2014/main" id="{311C7646-7B08-4975-921A-0E75F3E2C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5" y="-76200"/>
            <a:ext cx="2911061" cy="4876800"/>
          </a:xfrm>
          <a:prstGeom prst="rect">
            <a:avLst/>
          </a:prstGeom>
        </p:spPr>
      </p:pic>
      <p:pic>
        <p:nvPicPr>
          <p:cNvPr id="5" name="Picture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5E4645C-9DBA-447C-8949-DB0A61CA0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865"/>
            <a:ext cx="3124199" cy="4876800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4C22868-2C3B-4B76-B3E0-9633D0833F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9" r="19608"/>
          <a:stretch/>
        </p:blipFill>
        <p:spPr>
          <a:xfrm>
            <a:off x="6025896" y="7776"/>
            <a:ext cx="3192716" cy="4876800"/>
          </a:xfrm>
          <a:prstGeom prst="rect">
            <a:avLst/>
          </a:prstGeom>
        </p:spPr>
      </p:pic>
      <p:pic>
        <p:nvPicPr>
          <p:cNvPr id="9" name="Picture 8" descr="A person standing in front of a bus&#10;&#10;Description automatically generated with low confidence">
            <a:extLst>
              <a:ext uri="{FF2B5EF4-FFF2-40B4-BE49-F238E27FC236}">
                <a16:creationId xmlns:a16="http://schemas.microsoft.com/office/drawing/2014/main" id="{CE7F99C8-2D84-42BD-81A1-07F7674375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248" y="15552"/>
            <a:ext cx="2979577" cy="487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436963-D0A1-4B87-9567-BBDDC540588D}"/>
              </a:ext>
            </a:extLst>
          </p:cNvPr>
          <p:cNvSpPr txBox="1"/>
          <p:nvPr/>
        </p:nvSpPr>
        <p:spPr>
          <a:xfrm>
            <a:off x="304798" y="5094982"/>
            <a:ext cx="2513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Eng. Ahmed Yasser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59423-2780-4917-A618-898ADAD09845}"/>
              </a:ext>
            </a:extLst>
          </p:cNvPr>
          <p:cNvSpPr txBox="1"/>
          <p:nvPr/>
        </p:nvSpPr>
        <p:spPr>
          <a:xfrm>
            <a:off x="6551612" y="5105400"/>
            <a:ext cx="2522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Eng.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Aslm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Fawzy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1C2B0-55D5-45F1-871D-523DA813768C}"/>
              </a:ext>
            </a:extLst>
          </p:cNvPr>
          <p:cNvSpPr txBox="1"/>
          <p:nvPr/>
        </p:nvSpPr>
        <p:spPr>
          <a:xfrm>
            <a:off x="3503612" y="5105400"/>
            <a:ext cx="2522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Eng. Fatma Mohammed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0F09B-B46B-4823-BCCB-E11C9DB2F57A}"/>
              </a:ext>
            </a:extLst>
          </p:cNvPr>
          <p:cNvSpPr txBox="1"/>
          <p:nvPr/>
        </p:nvSpPr>
        <p:spPr>
          <a:xfrm>
            <a:off x="9439528" y="5105400"/>
            <a:ext cx="2522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Eng. Ahmed Abd-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Elaziz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162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AB8A80-C7EE-462E-AA30-907182B8692C}"/>
              </a:ext>
            </a:extLst>
          </p:cNvPr>
          <p:cNvSpPr txBox="1"/>
          <p:nvPr/>
        </p:nvSpPr>
        <p:spPr>
          <a:xfrm>
            <a:off x="989012" y="1290407"/>
            <a:ext cx="9660572" cy="515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B0F0"/>
              </a:buClr>
              <a:buSzPct val="108000"/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eye can notice the major interest object of a picture and ignore others but machine can’t. </a:t>
            </a:r>
          </a:p>
          <a:p>
            <a:pPr marL="342900" indent="-342900">
              <a:lnSpc>
                <a:spcPct val="200000"/>
              </a:lnSpc>
              <a:buClr>
                <a:srgbClr val="00B0F0"/>
              </a:buClr>
              <a:buSzPct val="108000"/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we propose a new method of satellite images based on fuzzy c-means clustering (FCM) to extract an object or cloud. </a:t>
            </a:r>
          </a:p>
          <a:p>
            <a:pPr marL="342900" indent="-342900">
              <a:lnSpc>
                <a:spcPct val="200000"/>
              </a:lnSpc>
              <a:buClr>
                <a:srgbClr val="00B0F0"/>
              </a:buClr>
              <a:buSzPct val="108000"/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example imagine a cloud that hide the main features of the image our method extracts the cloud from the satellite image clearly just like a weather expert.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4CDB08-7AC4-49AA-A1F8-52C26A26B7D3}"/>
              </a:ext>
            </a:extLst>
          </p:cNvPr>
          <p:cNvSpPr txBox="1">
            <a:spLocks/>
          </p:cNvSpPr>
          <p:nvPr/>
        </p:nvSpPr>
        <p:spPr>
          <a:xfrm>
            <a:off x="531812" y="381000"/>
            <a:ext cx="9144001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GB" sz="4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96ED9B-1856-4FBA-91FB-E6478DEEBC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674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378">
        <p:fade/>
      </p:transition>
    </mc:Choice>
    <mc:Fallback xmlns="">
      <p:transition spd="med" advTm="25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E3524466-0AFA-4F89-8599-5F9BC9803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228600"/>
            <a:ext cx="6096000" cy="640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1E9DF-FDDC-47F6-BCF5-8FA1F0E43BFC}"/>
              </a:ext>
            </a:extLst>
          </p:cNvPr>
          <p:cNvSpPr txBox="1"/>
          <p:nvPr/>
        </p:nvSpPr>
        <p:spPr>
          <a:xfrm>
            <a:off x="-3176" y="3429000"/>
            <a:ext cx="32019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GB" sz="28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ambridge gulf </a:t>
            </a:r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8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ustralia</a:t>
            </a:r>
          </a:p>
          <a:p>
            <a:br>
              <a:rPr lang="en-GB" sz="24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03DD6D-BDB1-4D7D-BE7D-4C610A3282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15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79">
        <p:fade/>
      </p:transition>
    </mc:Choice>
    <mc:Fallback xmlns="">
      <p:transition spd="med" advTm="150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381000"/>
            <a:ext cx="9144001" cy="1371600"/>
          </a:xfrm>
        </p:spPr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pic>
        <p:nvPicPr>
          <p:cNvPr id="5" name="Content Placeholder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A832D26-4D1B-487F-B821-99FAB6D1B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133600"/>
            <a:ext cx="10210800" cy="4205207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C4D340-37FE-4596-B45D-330EFD135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6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491">
        <p:fade/>
      </p:transition>
    </mc:Choice>
    <mc:Fallback xmlns="">
      <p:transition spd="med" advTm="34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7677899-E6EA-431B-A739-FB7E9CBFD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381000"/>
            <a:ext cx="7678335" cy="617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89F6A9-0969-476A-92D4-D9C045D00A70}"/>
              </a:ext>
            </a:extLst>
          </p:cNvPr>
          <p:cNvSpPr txBox="1"/>
          <p:nvPr/>
        </p:nvSpPr>
        <p:spPr>
          <a:xfrm>
            <a:off x="150812" y="3219271"/>
            <a:ext cx="3200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0" i="0" dirty="0">
                <a:effectLst/>
                <a:highlight>
                  <a:srgbClr val="808080"/>
                </a:highlight>
                <a:latin typeface="Roboto" panose="020B0604020202020204" pitchFamily="2" charset="0"/>
              </a:rPr>
              <a:t>Chesapeake Bay</a:t>
            </a:r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U.S</a:t>
            </a:r>
            <a:endParaRPr lang="en-GB" sz="2800" b="1" i="0" u="none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sz="24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3C7465-A2BA-42F6-8F63-FA25A481E3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15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47">
        <p:fade/>
      </p:transition>
    </mc:Choice>
    <mc:Fallback xmlns="">
      <p:transition spd="med" advTm="73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89011" y="381000"/>
            <a:ext cx="9144001" cy="1371600"/>
          </a:xfrm>
        </p:spPr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pic>
        <p:nvPicPr>
          <p:cNvPr id="6" name="Content Placeholder 5" descr="A picture containing text, tree, picture frame&#10;&#10;Description automatically generated">
            <a:extLst>
              <a:ext uri="{FF2B5EF4-FFF2-40B4-BE49-F238E27FC236}">
                <a16:creationId xmlns:a16="http://schemas.microsoft.com/office/drawing/2014/main" id="{DD869F88-BBDD-4FC1-980C-94E8F9580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057400"/>
            <a:ext cx="10945018" cy="4267200"/>
          </a:xfr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4E12D2B-F7F8-4F41-AC3D-5D123CD3DB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2057400"/>
            <a:ext cx="3858418" cy="42672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8204EF2-AEC5-4E25-8A09-5065E20F2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38">
        <p:fade/>
      </p:transition>
    </mc:Choice>
    <mc:Fallback xmlns="">
      <p:transition spd="med" advTm="296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1135B-6A38-4175-87DE-48E472CDC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87" y="4762"/>
            <a:ext cx="4057650" cy="6848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F75EB-3B4D-4E64-BC9E-CF0C874722D9}"/>
              </a:ext>
            </a:extLst>
          </p:cNvPr>
          <p:cNvSpPr txBox="1"/>
          <p:nvPr/>
        </p:nvSpPr>
        <p:spPr>
          <a:xfrm>
            <a:off x="531812" y="3013500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River Nile and Delta Egypt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FD1C62-5840-455C-94DB-45AF51519A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088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56">
        <p:fade/>
      </p:transition>
    </mc:Choice>
    <mc:Fallback xmlns="">
      <p:transition spd="med" advTm="7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38FFF07E-0E51-45C2-8AB8-E0123A89C457}"/>
              </a:ext>
            </a:extLst>
          </p:cNvPr>
          <p:cNvSpPr txBox="1">
            <a:spLocks/>
          </p:cNvSpPr>
          <p:nvPr/>
        </p:nvSpPr>
        <p:spPr>
          <a:xfrm>
            <a:off x="531812" y="762000"/>
            <a:ext cx="9144001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2CC72-2D28-44B0-B117-FC1DE2662A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" y="2057400"/>
            <a:ext cx="7772399" cy="403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F91A2-D792-4ED5-BFBB-BC743B57A3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6"/>
          <a:stretch/>
        </p:blipFill>
        <p:spPr>
          <a:xfrm>
            <a:off x="8075612" y="2057400"/>
            <a:ext cx="3960813" cy="40386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9AE43CD-3E0F-443E-98D2-296F7DF01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0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00">
        <p:fade/>
      </p:transition>
    </mc:Choice>
    <mc:Fallback xmlns="">
      <p:transition spd="med" advTm="25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144001" cy="1371600"/>
          </a:xfrm>
        </p:spPr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of the project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1199"/>
            <a:ext cx="9134391" cy="41148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SzPct val="108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hides some features in images that can  be useful idea in encryption.</a:t>
            </a:r>
          </a:p>
          <a:p>
            <a:pPr>
              <a:lnSpc>
                <a:spcPct val="150000"/>
              </a:lnSpc>
              <a:buSzPct val="11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the number of clusters , According to details  in images you want to show it.</a:t>
            </a:r>
          </a:p>
          <a:p>
            <a:pPr>
              <a:lnSpc>
                <a:spcPct val="150000"/>
              </a:lnSpc>
              <a:buSzPct val="11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small number of clusters enable you to remove noise from images.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86AB57-60D0-48ED-959E-4B7E59696D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633">
        <p:fade/>
      </p:transition>
    </mc:Choice>
    <mc:Fallback xmlns="">
      <p:transition spd="med" advTm="32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5.7|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4.3|0.5|0.6|0.7|0.9|0.6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587</TotalTime>
  <Words>189</Words>
  <Application>Microsoft Office PowerPoint</Application>
  <PresentationFormat>Custom</PresentationFormat>
  <Paragraphs>25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Roboto</vt:lpstr>
      <vt:lpstr>Digital Blue Tunnel 16x9</vt:lpstr>
      <vt:lpstr>Satellite Images Clustering </vt:lpstr>
      <vt:lpstr>PowerPoint Presentation</vt:lpstr>
      <vt:lpstr>PowerPoint Presentation</vt:lpstr>
      <vt:lpstr>Implementation</vt:lpstr>
      <vt:lpstr>PowerPoint Presentation</vt:lpstr>
      <vt:lpstr>Implementation</vt:lpstr>
      <vt:lpstr>PowerPoint Presentation</vt:lpstr>
      <vt:lpstr>PowerPoint Presentation</vt:lpstr>
      <vt:lpstr>Advantages of the project</vt:lpstr>
      <vt:lpstr>Feature Plan</vt:lpstr>
      <vt:lpstr>We can use image segmentation in self driving cars.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Images Clustering </dc:title>
  <dc:creator>Ahmed Yasser</dc:creator>
  <cp:lastModifiedBy>Ahmed Yasser</cp:lastModifiedBy>
  <cp:revision>6</cp:revision>
  <dcterms:created xsi:type="dcterms:W3CDTF">2021-12-07T18:04:19Z</dcterms:created>
  <dcterms:modified xsi:type="dcterms:W3CDTF">2021-12-18T18:54:41Z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